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3"/>
  </p:notesMasterIdLst>
  <p:sldIdLst>
    <p:sldId id="256" r:id="rId2"/>
    <p:sldId id="257" r:id="rId3"/>
    <p:sldId id="295" r:id="rId4"/>
    <p:sldId id="296" r:id="rId5"/>
    <p:sldId id="271" r:id="rId6"/>
    <p:sldId id="297" r:id="rId7"/>
    <p:sldId id="268" r:id="rId8"/>
    <p:sldId id="294" r:id="rId9"/>
    <p:sldId id="298" r:id="rId10"/>
    <p:sldId id="269" r:id="rId11"/>
    <p:sldId id="290" r:id="rId12"/>
  </p:sldIdLst>
  <p:sldSz cx="12192000" cy="6858000"/>
  <p:notesSz cx="6858000" cy="9144000"/>
  <p:embeddedFontLst>
    <p:embeddedFont>
      <p:font typeface="맑은 고딕" pitchFamily="50" charset="-127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C61414"/>
    <a:srgbClr val="2E3B41"/>
    <a:srgbClr val="54585A"/>
    <a:srgbClr val="DA3015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122" d="100"/>
          <a:sy n="122" d="100"/>
        </p:scale>
        <p:origin x="-114" y="-156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34389262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2" name="Shape 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598183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Shape 7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3" name="Shape 77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1574348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" name="Shape 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0427206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2102204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Shape 4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4" name="Shape 41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0038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Shape 4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32" name="Shape 4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791968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3713206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1536289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Shape 3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3" name="Shape 3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776234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0" name="Shape 3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xmlns="" val="1567183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콘텐츠 2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0" name="Shape 6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8" cy="10515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Shape 6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Shape 6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5"/>
            <a:ext cx="5811838" cy="7734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Shape 6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ctrTitle"/>
          </p:nvPr>
        </p:nvSpPr>
        <p:spPr>
          <a:xfrm>
            <a:off x="1524000" y="1122362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6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ctr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ctr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" name="Shape 2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-116114" y="0"/>
            <a:ext cx="12308113" cy="6858000"/>
          </a:xfrm>
          <a:prstGeom prst="rect">
            <a:avLst/>
          </a:prstGeom>
          <a:gradFill>
            <a:gsLst>
              <a:gs pos="0">
                <a:srgbClr val="98C2F5"/>
              </a:gs>
              <a:gs pos="50000">
                <a:srgbClr val="BFD7F7"/>
              </a:gs>
              <a:gs pos="100000">
                <a:srgbClr val="DFEBFB"/>
              </a:gs>
            </a:gsLst>
            <a:lin ang="5400000" scaled="0"/>
          </a:gradFill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제목 및 내용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0" y="1320800"/>
            <a:ext cx="12192000" cy="5537199"/>
          </a:xfrm>
          <a:prstGeom prst="rect">
            <a:avLst/>
          </a:prstGeom>
          <a:solidFill>
            <a:srgbClr val="F8CB3C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구역 머리글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title"/>
          </p:nvPr>
        </p:nvSpPr>
        <p:spPr>
          <a:xfrm>
            <a:off x="839787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body" idx="1"/>
          </p:nvPr>
        </p:nvSpPr>
        <p:spPr>
          <a:xfrm>
            <a:off x="839787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body" idx="2"/>
          </p:nvPr>
        </p:nvSpPr>
        <p:spPr>
          <a:xfrm>
            <a:off x="839787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7" cy="8239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7" cy="3684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254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508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body" idx="2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>
            <a:spLocks noGrp="1"/>
          </p:cNvSpPr>
          <p:nvPr>
            <p:ph type="title"/>
          </p:nvPr>
        </p:nvSpPr>
        <p:spPr>
          <a:xfrm>
            <a:off x="839787" y="457200"/>
            <a:ext cx="393223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pic" idx="2"/>
          </p:nvPr>
        </p:nvSpPr>
        <p:spPr>
          <a:xfrm>
            <a:off x="5183187" y="987425"/>
            <a:ext cx="6172199" cy="48736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Shape 54"/>
          <p:cNvSpPr txBox="1">
            <a:spLocks noGrp="1"/>
          </p:cNvSpPr>
          <p:nvPr>
            <p:ph type="body" idx="1"/>
          </p:nvPr>
        </p:nvSpPr>
        <p:spPr>
          <a:xfrm>
            <a:off x="839787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599" cy="13255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599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199" cy="36512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pPr marL="0" marR="0" lvl="0" indent="0" algn="r" rtl="0">
                <a:spcBef>
                  <a:spcPts val="0"/>
                </a:spcBef>
                <a:buSzPct val="25000"/>
                <a:buNone/>
              </a:pPr>
              <a:t>‹#›</a:t>
            </a:fld>
            <a:endParaRPr lang="en-US" sz="1200" b="0" i="0" u="none" strike="noStrike" cap="non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1414"/>
        </a:solidFill>
        <a:effectLst/>
      </p:bgPr>
    </p:bg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/>
          <p:nvPr/>
        </p:nvSpPr>
        <p:spPr>
          <a:xfrm>
            <a:off x="8953520" y="5929330"/>
            <a:ext cx="2678925" cy="33855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ko-KR" altLang="en-US" sz="1100" dirty="0" smtClean="0">
                <a:solidFill>
                  <a:schemeClr val="bg1"/>
                </a:solidFill>
                <a:latin typeface="고딕"/>
                <a:ea typeface="나눔바른고딕OTF Light" pitchFamily="50" charset="-127"/>
              </a:rPr>
              <a:t>류미양     조은진      양은자     </a:t>
            </a:r>
            <a:r>
              <a:rPr lang="ko-KR" altLang="en-US" sz="1100" b="0" i="0" u="none" strike="noStrike" cap="none" dirty="0" smtClean="0">
                <a:solidFill>
                  <a:schemeClr val="bg1"/>
                </a:solidFill>
                <a:latin typeface="고딕"/>
                <a:ea typeface="나눔바른고딕OTF Light" pitchFamily="50" charset="-127"/>
                <a:sym typeface="Arial"/>
              </a:rPr>
              <a:t>김민선</a:t>
            </a:r>
            <a:endParaRPr lang="en-US" sz="1100" b="0" i="0" u="none" strike="noStrike" cap="none" dirty="0">
              <a:solidFill>
                <a:schemeClr val="bg1"/>
              </a:solidFill>
              <a:latin typeface="고딕"/>
              <a:ea typeface="나눔바른고딕OTF Light" pitchFamily="50" charset="-127"/>
              <a:sym typeface="Arial"/>
            </a:endParaRPr>
          </a:p>
        </p:txBody>
      </p:sp>
      <p:sp>
        <p:nvSpPr>
          <p:cNvPr id="4" name="Shape 294"/>
          <p:cNvSpPr/>
          <p:nvPr/>
        </p:nvSpPr>
        <p:spPr>
          <a:xfrm>
            <a:off x="4452926" y="2571744"/>
            <a:ext cx="3196241" cy="72514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ctr">
              <a:buSzPct val="25000"/>
            </a:pPr>
            <a:r>
              <a:rPr lang="ko-KR" altLang="en-US" sz="4400" b="1" dirty="0" err="1" smtClean="0">
                <a:solidFill>
                  <a:schemeClr val="bg1"/>
                </a:solidFill>
                <a:latin typeface="+mj-ea"/>
                <a:ea typeface="+mj-ea"/>
              </a:rPr>
              <a:t>롯데시네마</a:t>
            </a:r>
            <a:endParaRPr lang="en-US" sz="4400" b="1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6146" name="Picture 2" descr="C:\Users\admin\Desktop\Untitled-2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38678" y="3429000"/>
            <a:ext cx="2714644" cy="220106"/>
          </a:xfrm>
          <a:prstGeom prst="rect">
            <a:avLst/>
          </a:prstGeom>
          <a:noFill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pic>
        <p:nvPicPr>
          <p:cNvPr id="41" name="Picture 3" descr="C:\Users\admin\Desktop\Untitled-4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66910" y="704800"/>
            <a:ext cx="3231082" cy="5607058"/>
          </a:xfrm>
          <a:prstGeom prst="rect">
            <a:avLst/>
          </a:prstGeom>
          <a:noFill/>
        </p:spPr>
      </p:pic>
      <p:grpSp>
        <p:nvGrpSpPr>
          <p:cNvPr id="61" name="그룹 60"/>
          <p:cNvGrpSpPr/>
          <p:nvPr/>
        </p:nvGrpSpPr>
        <p:grpSpPr>
          <a:xfrm>
            <a:off x="5810248" y="419048"/>
            <a:ext cx="5357850" cy="6296100"/>
            <a:chOff x="5310182" y="285728"/>
            <a:chExt cx="5357850" cy="6296100"/>
          </a:xfrm>
        </p:grpSpPr>
        <p:pic>
          <p:nvPicPr>
            <p:cNvPr id="42" name="Picture 3" descr="C:\Users\admin\Desktop\Untitled-4.jp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6381752" y="285728"/>
              <a:ext cx="3231082" cy="5607058"/>
            </a:xfrm>
            <a:prstGeom prst="rect">
              <a:avLst/>
            </a:prstGeom>
            <a:noFill/>
          </p:spPr>
        </p:pic>
        <p:sp>
          <p:nvSpPr>
            <p:cNvPr id="53" name="Shape 373"/>
            <p:cNvSpPr/>
            <p:nvPr/>
          </p:nvSpPr>
          <p:spPr>
            <a:xfrm>
              <a:off x="5310182" y="500042"/>
              <a:ext cx="5357850" cy="6081786"/>
            </a:xfrm>
            <a:prstGeom prst="rect">
              <a:avLst/>
            </a:prstGeom>
            <a:solidFill>
              <a:schemeClr val="lt1">
                <a:alpha val="60000"/>
              </a:schemeClr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6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Shape 360"/>
            <p:cNvSpPr/>
            <p:nvPr/>
          </p:nvSpPr>
          <p:spPr>
            <a:xfrm>
              <a:off x="6524628" y="642919"/>
              <a:ext cx="2792192" cy="357190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Shape 360"/>
            <p:cNvSpPr/>
            <p:nvPr/>
          </p:nvSpPr>
          <p:spPr>
            <a:xfrm>
              <a:off x="6524628" y="1000108"/>
              <a:ext cx="2792192" cy="142876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Shape 360"/>
            <p:cNvSpPr/>
            <p:nvPr/>
          </p:nvSpPr>
          <p:spPr>
            <a:xfrm>
              <a:off x="6524628" y="1142984"/>
              <a:ext cx="2792192" cy="1428760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" name="Shape 360"/>
            <p:cNvSpPr/>
            <p:nvPr/>
          </p:nvSpPr>
          <p:spPr>
            <a:xfrm>
              <a:off x="6524628" y="2571744"/>
              <a:ext cx="2792192" cy="2071702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" name="Shape 360"/>
            <p:cNvSpPr/>
            <p:nvPr/>
          </p:nvSpPr>
          <p:spPr>
            <a:xfrm>
              <a:off x="6524628" y="4643446"/>
              <a:ext cx="1785950" cy="1000132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Shape 360"/>
            <p:cNvSpPr/>
            <p:nvPr/>
          </p:nvSpPr>
          <p:spPr>
            <a:xfrm>
              <a:off x="8310578" y="4643446"/>
              <a:ext cx="1006242" cy="1000132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Shape 360"/>
            <p:cNvSpPr/>
            <p:nvPr/>
          </p:nvSpPr>
          <p:spPr>
            <a:xfrm>
              <a:off x="6524628" y="5643578"/>
              <a:ext cx="2792192" cy="571504"/>
            </a:xfrm>
            <a:prstGeom prst="rect">
              <a:avLst/>
            </a:prstGeom>
            <a:noFill/>
            <a:ln w="25400" cap="flat" cmpd="sng">
              <a:solidFill>
                <a:srgbClr val="00A868"/>
              </a:solidFill>
              <a:prstDash val="solid"/>
              <a:miter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Shape 379"/>
            <p:cNvSpPr/>
            <p:nvPr/>
          </p:nvSpPr>
          <p:spPr>
            <a:xfrm>
              <a:off x="7197609" y="667061"/>
              <a:ext cx="1446230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&lt;header&gt;/logo/</a:t>
              </a:r>
              <a:r>
                <a:rPr lang="en-US" sz="1100" b="1" dirty="0" err="1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gnb</a:t>
              </a:r>
              <a:endParaRPr lang="en-US" sz="1100" b="1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Shape 380"/>
            <p:cNvSpPr/>
            <p:nvPr/>
          </p:nvSpPr>
          <p:spPr>
            <a:xfrm>
              <a:off x="7597559" y="1714488"/>
              <a:ext cx="646331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&lt;spot&gt;</a:t>
              </a:r>
            </a:p>
          </p:txBody>
        </p:sp>
        <p:sp>
          <p:nvSpPr>
            <p:cNvPr id="57" name="Shape 382"/>
            <p:cNvSpPr/>
            <p:nvPr/>
          </p:nvSpPr>
          <p:spPr>
            <a:xfrm>
              <a:off x="7273752" y="3571876"/>
              <a:ext cx="1293944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&lt;section&gt;/article</a:t>
              </a:r>
            </a:p>
          </p:txBody>
        </p:sp>
        <p:sp>
          <p:nvSpPr>
            <p:cNvPr id="58" name="Shape 383"/>
            <p:cNvSpPr/>
            <p:nvPr/>
          </p:nvSpPr>
          <p:spPr>
            <a:xfrm>
              <a:off x="7089629" y="5012708"/>
              <a:ext cx="655949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banner</a:t>
              </a:r>
            </a:p>
          </p:txBody>
        </p:sp>
        <p:sp>
          <p:nvSpPr>
            <p:cNvPr id="59" name="Shape 384"/>
            <p:cNvSpPr/>
            <p:nvPr/>
          </p:nvSpPr>
          <p:spPr>
            <a:xfrm>
              <a:off x="7547065" y="5786454"/>
              <a:ext cx="747319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&lt;footer&gt;</a:t>
              </a:r>
            </a:p>
          </p:txBody>
        </p:sp>
        <p:sp>
          <p:nvSpPr>
            <p:cNvPr id="60" name="Shape 383"/>
            <p:cNvSpPr/>
            <p:nvPr/>
          </p:nvSpPr>
          <p:spPr>
            <a:xfrm>
              <a:off x="8485725" y="5012708"/>
              <a:ext cx="655949" cy="26160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100" b="1" dirty="0">
                  <a:solidFill>
                    <a:srgbClr val="3F3F3F"/>
                  </a:solidFill>
                  <a:latin typeface="Arial"/>
                  <a:ea typeface="Arial"/>
                  <a:cs typeface="Arial"/>
                  <a:sym typeface="Arial"/>
                </a:rPr>
                <a:t>banner</a:t>
              </a:r>
            </a:p>
          </p:txBody>
        </p:sp>
      </p:grpSp>
      <p:sp>
        <p:nvSpPr>
          <p:cNvPr id="62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3F3F3F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rgbClr val="3F3F3F"/>
                </a:solidFill>
                <a:latin typeface="+mj-ea"/>
                <a:ea typeface="+mj-ea"/>
              </a:rPr>
              <a:t>리뉴얼</a:t>
            </a:r>
            <a:r>
              <a:rPr lang="ko-KR" altLang="en-US" sz="1600" b="1" dirty="0" smtClean="0">
                <a:solidFill>
                  <a:srgbClr val="3F3F3F"/>
                </a:solidFill>
                <a:latin typeface="+mj-ea"/>
                <a:ea typeface="+mj-ea"/>
              </a:rPr>
              <a:t> 스케치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61414"/>
        </a:solidFill>
        <a:effectLst/>
      </p:bgPr>
    </p:bg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Shape 775"/>
          <p:cNvSpPr/>
          <p:nvPr/>
        </p:nvSpPr>
        <p:spPr>
          <a:xfrm>
            <a:off x="3723139" y="2660924"/>
            <a:ext cx="4745722" cy="101566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6000" b="1" dirty="0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/>
        </p:nvSpPr>
        <p:spPr>
          <a:xfrm>
            <a:off x="542304" y="346400"/>
            <a:ext cx="2416046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US" sz="3600" b="1" dirty="0">
                <a:solidFill>
                  <a:srgbClr val="2E3B4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</a:p>
        </p:txBody>
      </p:sp>
      <p:cxnSp>
        <p:nvCxnSpPr>
          <p:cNvPr id="83" name="Shape 83"/>
          <p:cNvCxnSpPr/>
          <p:nvPr/>
        </p:nvCxnSpPr>
        <p:spPr>
          <a:xfrm rot="10800000" flipH="1">
            <a:off x="8113419" y="2044877"/>
            <a:ext cx="2646066" cy="1066724"/>
          </a:xfrm>
          <a:prstGeom prst="straightConnector1">
            <a:avLst/>
          </a:prstGeom>
          <a:noFill/>
          <a:ln w="50800" cap="flat" cmpd="sng">
            <a:solidFill>
              <a:schemeClr val="lt1"/>
            </a:solidFill>
            <a:prstDash val="solid"/>
            <a:miter/>
            <a:headEnd type="none" w="med" len="med"/>
            <a:tailEnd type="none" w="med" len="med"/>
          </a:ln>
        </p:spPr>
      </p:cxnSp>
      <p:grpSp>
        <p:nvGrpSpPr>
          <p:cNvPr id="42" name="그룹 41"/>
          <p:cNvGrpSpPr/>
          <p:nvPr/>
        </p:nvGrpSpPr>
        <p:grpSpPr>
          <a:xfrm>
            <a:off x="2041425" y="2658160"/>
            <a:ext cx="8840921" cy="2307695"/>
            <a:chOff x="2041425" y="2658160"/>
            <a:chExt cx="8840921" cy="2307695"/>
          </a:xfrm>
        </p:grpSpPr>
        <p:cxnSp>
          <p:nvCxnSpPr>
            <p:cNvPr id="84" name="Shape 84"/>
            <p:cNvCxnSpPr/>
            <p:nvPr/>
          </p:nvCxnSpPr>
          <p:spPr>
            <a:xfrm rot="10800000" flipH="1">
              <a:off x="6263326" y="3197307"/>
              <a:ext cx="2646066" cy="1066724"/>
            </a:xfrm>
            <a:prstGeom prst="straightConnector1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cxnSp>
          <p:nvCxnSpPr>
            <p:cNvPr id="85" name="Shape 85"/>
            <p:cNvCxnSpPr/>
            <p:nvPr/>
          </p:nvCxnSpPr>
          <p:spPr>
            <a:xfrm rot="10800000" flipH="1">
              <a:off x="3478343" y="4264032"/>
              <a:ext cx="2668353" cy="701823"/>
            </a:xfrm>
            <a:prstGeom prst="straightConnector1">
              <a:avLst/>
            </a:prstGeom>
            <a:noFill/>
            <a:ln w="50800" cap="flat" cmpd="sng">
              <a:solidFill>
                <a:schemeClr val="lt1"/>
              </a:solidFill>
              <a:prstDash val="solid"/>
              <a:miter/>
              <a:headEnd type="none" w="med" len="med"/>
              <a:tailEnd type="none" w="med" len="med"/>
            </a:ln>
          </p:spPr>
        </p:cxnSp>
        <p:sp>
          <p:nvSpPr>
            <p:cNvPr id="87" name="Shape 87"/>
            <p:cNvSpPr/>
            <p:nvPr/>
          </p:nvSpPr>
          <p:spPr>
            <a:xfrm rot="16200000" flipH="1">
              <a:off x="2041425" y="2658165"/>
              <a:ext cx="305174" cy="305174"/>
            </a:xfrm>
            <a:prstGeom prst="ellipse">
              <a:avLst/>
            </a:prstGeom>
            <a:solidFill>
              <a:srgbClr val="C6141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Shape 89"/>
            <p:cNvSpPr/>
            <p:nvPr/>
          </p:nvSpPr>
          <p:spPr>
            <a:xfrm>
              <a:off x="2086248" y="2658161"/>
              <a:ext cx="1176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1  </a:t>
              </a:r>
              <a:r>
                <a:rPr lang="en-US" sz="1600" b="1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step</a:t>
              </a:r>
              <a:endParaRPr lang="en-US" sz="16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Shape 90"/>
            <p:cNvSpPr/>
            <p:nvPr/>
          </p:nvSpPr>
          <p:spPr>
            <a:xfrm>
              <a:off x="2086248" y="3237184"/>
              <a:ext cx="2053188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dirty="0" err="1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롯데시네마</a:t>
              </a:r>
              <a:r>
                <a:rPr lang="ko-KR" altLang="en-US" sz="1400" dirty="0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 기존페이지</a:t>
              </a:r>
              <a:endParaRPr lang="en-US" sz="1400" dirty="0">
                <a:solidFill>
                  <a:srgbClr val="3A3838"/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93" name="Shape 93"/>
            <p:cNvSpPr/>
            <p:nvPr/>
          </p:nvSpPr>
          <p:spPr>
            <a:xfrm rot="16200000" flipH="1">
              <a:off x="4275043" y="2658162"/>
              <a:ext cx="305174" cy="305174"/>
            </a:xfrm>
            <a:prstGeom prst="ellipse">
              <a:avLst/>
            </a:prstGeom>
            <a:solidFill>
              <a:srgbClr val="C6141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Shape 95"/>
            <p:cNvSpPr/>
            <p:nvPr/>
          </p:nvSpPr>
          <p:spPr>
            <a:xfrm>
              <a:off x="4319866" y="2658161"/>
              <a:ext cx="1176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lvl="0">
                <a:buSzPct val="25000"/>
              </a:pPr>
              <a:r>
                <a:rPr lang="en-US" sz="1600" b="1" dirty="0" smtClean="0">
                  <a:solidFill>
                    <a:schemeClr val="bg1"/>
                  </a:solidFill>
                </a:rPr>
                <a:t>2  </a:t>
              </a:r>
              <a:r>
                <a:rPr lang="en-US" sz="1600" b="1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step</a:t>
              </a:r>
              <a:endParaRPr lang="en-US" sz="16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Shape 96"/>
            <p:cNvSpPr/>
            <p:nvPr/>
          </p:nvSpPr>
          <p:spPr>
            <a:xfrm>
              <a:off x="4319866" y="3237184"/>
              <a:ext cx="15091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dirty="0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디자인 </a:t>
              </a:r>
              <a:r>
                <a:rPr lang="ko-KR" altLang="en-US" sz="1400" dirty="0" err="1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컨셉</a:t>
              </a:r>
              <a:endParaRPr lang="en-US" sz="1400" dirty="0">
                <a:solidFill>
                  <a:srgbClr val="3A3838"/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97" name="Shape 97"/>
            <p:cNvSpPr/>
            <p:nvPr/>
          </p:nvSpPr>
          <p:spPr>
            <a:xfrm>
              <a:off x="4319866" y="3539500"/>
              <a:ext cx="2157009" cy="889632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·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타켓</a:t>
              </a:r>
              <a:endPara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·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색상 및 글꼴 선정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  <a:p>
              <a:pPr lvl="0">
                <a:lnSpc>
                  <a:spcPct val="150000"/>
                </a:lnSpc>
                <a:buSzPct val="25000"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·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명도대비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 rot="16200000" flipH="1">
              <a:off x="8742468" y="2658165"/>
              <a:ext cx="305174" cy="305174"/>
            </a:xfrm>
            <a:prstGeom prst="ellipse">
              <a:avLst/>
            </a:prstGeom>
            <a:solidFill>
              <a:srgbClr val="C6141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Shape 107"/>
            <p:cNvSpPr/>
            <p:nvPr/>
          </p:nvSpPr>
          <p:spPr>
            <a:xfrm>
              <a:off x="8787813" y="2658162"/>
              <a:ext cx="1176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4</a:t>
              </a:r>
              <a:r>
                <a:rPr lang="en-US" sz="1600" b="1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  step</a:t>
              </a:r>
              <a:endParaRPr lang="en-US" sz="16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Shape 108"/>
            <p:cNvSpPr/>
            <p:nvPr/>
          </p:nvSpPr>
          <p:spPr>
            <a:xfrm>
              <a:off x="8787813" y="3237183"/>
              <a:ext cx="1509160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dirty="0" err="1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리뉴얼</a:t>
              </a:r>
              <a:r>
                <a:rPr lang="ko-KR" altLang="en-US" sz="1400" dirty="0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 스케치</a:t>
              </a:r>
              <a:endParaRPr lang="en-US" sz="1400" dirty="0">
                <a:solidFill>
                  <a:srgbClr val="3A3838"/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109" name="Shape 109"/>
            <p:cNvSpPr/>
            <p:nvPr/>
          </p:nvSpPr>
          <p:spPr>
            <a:xfrm>
              <a:off x="8725337" y="3539500"/>
              <a:ext cx="2157009" cy="646331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·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스케치 디자인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1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·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레이아웃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111" name="Shape 111"/>
            <p:cNvSpPr/>
            <p:nvPr/>
          </p:nvSpPr>
          <p:spPr>
            <a:xfrm rot="16200000" flipH="1">
              <a:off x="6508661" y="2658160"/>
              <a:ext cx="305174" cy="305174"/>
            </a:xfrm>
            <a:prstGeom prst="ellipse">
              <a:avLst/>
            </a:prstGeom>
            <a:solidFill>
              <a:srgbClr val="C61414"/>
            </a:solidFill>
            <a:ln>
              <a:noFill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Shape 113"/>
            <p:cNvSpPr/>
            <p:nvPr/>
          </p:nvSpPr>
          <p:spPr>
            <a:xfrm>
              <a:off x="6553673" y="2670064"/>
              <a:ext cx="1176442" cy="33855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en-US" sz="1600" b="1" dirty="0" smtClean="0">
                  <a:solidFill>
                    <a:schemeClr val="bg1"/>
                  </a:solidFill>
                  <a:latin typeface="Arial"/>
                  <a:ea typeface="Arial"/>
                  <a:cs typeface="Arial"/>
                  <a:sym typeface="Arial"/>
                </a:rPr>
                <a:t>3</a:t>
              </a:r>
              <a:r>
                <a:rPr lang="en-US" sz="1600" b="1" dirty="0" smtClean="0">
                  <a:solidFill>
                    <a:srgbClr val="3A3838"/>
                  </a:solidFill>
                  <a:latin typeface="Arial"/>
                  <a:ea typeface="Arial"/>
                  <a:cs typeface="Arial"/>
                  <a:sym typeface="Arial"/>
                </a:rPr>
                <a:t>  step</a:t>
              </a:r>
              <a:endParaRPr lang="en-US" sz="1600" b="1" dirty="0">
                <a:solidFill>
                  <a:srgbClr val="3A3838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Shape 114"/>
            <p:cNvSpPr/>
            <p:nvPr/>
          </p:nvSpPr>
          <p:spPr>
            <a:xfrm>
              <a:off x="6553673" y="3249087"/>
              <a:ext cx="1795277" cy="30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buSzPct val="25000"/>
                <a:buNone/>
              </a:pPr>
              <a:r>
                <a:rPr lang="ko-KR" altLang="en-US" sz="1400" dirty="0" smtClean="0">
                  <a:solidFill>
                    <a:srgbClr val="3A3838"/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벤치마킹</a:t>
              </a:r>
              <a:endParaRPr lang="en-US" sz="1400" dirty="0">
                <a:solidFill>
                  <a:srgbClr val="3A3838"/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  <p:sp>
          <p:nvSpPr>
            <p:cNvPr id="115" name="Shape 115"/>
            <p:cNvSpPr/>
            <p:nvPr/>
          </p:nvSpPr>
          <p:spPr>
            <a:xfrm>
              <a:off x="6553673" y="3551403"/>
              <a:ext cx="2157009" cy="1234919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buSzPct val="25000"/>
                <a:buNone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·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  <a:sym typeface="Arial"/>
                </a:rPr>
                <a:t>지오지아</a:t>
              </a:r>
              <a:endParaRPr lang="en-US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endParaRPr>
            </a:p>
            <a:p>
              <a:pPr lvl="0">
                <a:lnSpc>
                  <a:spcPct val="150000"/>
                </a:lnSpc>
                <a:buSzPct val="25000"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·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참이슬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endParaRPr>
            </a:p>
            <a:p>
              <a:pPr lvl="0">
                <a:lnSpc>
                  <a:spcPct val="150000"/>
                </a:lnSpc>
                <a:buSzPct val="25000"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·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프린텍</a:t>
              </a:r>
              <a:endParaRPr lang="en-US" altLang="ko-KR" sz="1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</a:endParaRPr>
            </a:p>
            <a:p>
              <a:pPr lvl="0">
                <a:lnSpc>
                  <a:spcPct val="150000"/>
                </a:lnSpc>
                <a:buSzPct val="25000"/>
              </a:pPr>
              <a:r>
                <a:rPr 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· 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아모레 </a:t>
              </a:r>
              <a:r>
                <a:rPr lang="ko-KR" altLang="en-US" sz="11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퍼시픽</a:t>
              </a:r>
              <a:r>
                <a:rPr lang="ko-KR" altLang="en-US" sz="11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OTF Light" pitchFamily="50" charset="-127"/>
                  <a:ea typeface="나눔바른고딕OTF Light" pitchFamily="50" charset="-127"/>
                </a:rPr>
                <a:t> 디자인</a:t>
              </a:r>
              <a:endPara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OTF Light" pitchFamily="50" charset="-127"/>
                <a:ea typeface="나눔바른고딕OTF Light" pitchFamily="50" charset="-127"/>
                <a:sym typeface="Arial"/>
              </a:endParaRPr>
            </a:p>
          </p:txBody>
        </p:sp>
      </p:grpSp>
      <p:pic>
        <p:nvPicPr>
          <p:cNvPr id="40" name="그림 3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기존페이지</a:t>
            </a:r>
            <a:endParaRPr lang="en-US" sz="1600" b="1" dirty="0">
              <a:solidFill>
                <a:srgbClr val="2E3B4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pic>
        <p:nvPicPr>
          <p:cNvPr id="27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243084" y="928670"/>
            <a:ext cx="7572428" cy="5624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9" name="Picture 5" descr="C:\Users\admin\Desktop\Untitled-1.gi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238348" y="928670"/>
            <a:ext cx="7581901" cy="5629275"/>
          </a:xfrm>
          <a:prstGeom prst="rect">
            <a:avLst/>
          </a:prstGeom>
          <a:noFill/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294"/>
          <p:cNvSpPr/>
          <p:nvPr/>
        </p:nvSpPr>
        <p:spPr>
          <a:xfrm>
            <a:off x="542304" y="346401"/>
            <a:ext cx="3493263" cy="439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chemeClr val="bg1"/>
                </a:solidFill>
                <a:latin typeface="+mj-ea"/>
                <a:ea typeface="+mj-ea"/>
              </a:rPr>
              <a:t>디자인컨셉</a:t>
            </a:r>
            <a:r>
              <a:rPr lang="ko-KR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endParaRPr lang="en-US" sz="1600" b="1" dirty="0">
              <a:solidFill>
                <a:schemeClr val="bg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121" name="그룹 120"/>
          <p:cNvGrpSpPr/>
          <p:nvPr/>
        </p:nvGrpSpPr>
        <p:grpSpPr>
          <a:xfrm>
            <a:off x="2086567" y="2500306"/>
            <a:ext cx="1589447" cy="2236244"/>
            <a:chOff x="2006223" y="2500306"/>
            <a:chExt cx="1589447" cy="2236244"/>
          </a:xfrm>
        </p:grpSpPr>
        <p:grpSp>
          <p:nvGrpSpPr>
            <p:cNvPr id="113" name="그룹 112"/>
            <p:cNvGrpSpPr/>
            <p:nvPr/>
          </p:nvGrpSpPr>
          <p:grpSpPr>
            <a:xfrm>
              <a:off x="2086566" y="2500306"/>
              <a:ext cx="1428760" cy="1428760"/>
              <a:chOff x="2024034" y="2500306"/>
              <a:chExt cx="1428760" cy="1428760"/>
            </a:xfrm>
          </p:grpSpPr>
          <p:sp>
            <p:nvSpPr>
              <p:cNvPr id="111" name="타원 110"/>
              <p:cNvSpPr/>
              <p:nvPr/>
            </p:nvSpPr>
            <p:spPr>
              <a:xfrm>
                <a:off x="2024034" y="2500306"/>
                <a:ext cx="1428760" cy="1428760"/>
              </a:xfrm>
              <a:prstGeom prst="ellipse">
                <a:avLst/>
              </a:prstGeom>
              <a:solidFill>
                <a:srgbClr val="2E3B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2E3B41"/>
                    </a:solidFill>
                  </a:rPr>
                  <a:t>+</a:t>
                </a:r>
                <a:endParaRPr lang="ko-KR" altLang="en-US" dirty="0">
                  <a:solidFill>
                    <a:srgbClr val="2E3B41"/>
                  </a:solidFill>
                </a:endParaRPr>
              </a:p>
            </p:txBody>
          </p:sp>
          <p:sp>
            <p:nvSpPr>
              <p:cNvPr id="95" name="Freeform 5"/>
              <p:cNvSpPr>
                <a:spLocks noEditPoints="1"/>
              </p:cNvSpPr>
              <p:nvPr/>
            </p:nvSpPr>
            <p:spPr bwMode="auto">
              <a:xfrm>
                <a:off x="2107785" y="2584767"/>
                <a:ext cx="1261258" cy="1259838"/>
              </a:xfrm>
              <a:custGeom>
                <a:avLst/>
                <a:gdLst>
                  <a:gd name="T0" fmla="*/ 54 w 108"/>
                  <a:gd name="T1" fmla="*/ 0 h 108"/>
                  <a:gd name="T2" fmla="*/ 0 w 108"/>
                  <a:gd name="T3" fmla="*/ 54 h 108"/>
                  <a:gd name="T4" fmla="*/ 54 w 108"/>
                  <a:gd name="T5" fmla="*/ 108 h 108"/>
                  <a:gd name="T6" fmla="*/ 108 w 108"/>
                  <a:gd name="T7" fmla="*/ 54 h 108"/>
                  <a:gd name="T8" fmla="*/ 54 w 108"/>
                  <a:gd name="T9" fmla="*/ 0 h 108"/>
                  <a:gd name="T10" fmla="*/ 54 w 108"/>
                  <a:gd name="T11" fmla="*/ 100 h 108"/>
                  <a:gd name="T12" fmla="*/ 7 w 108"/>
                  <a:gd name="T13" fmla="*/ 54 h 108"/>
                  <a:gd name="T14" fmla="*/ 54 w 108"/>
                  <a:gd name="T15" fmla="*/ 7 h 108"/>
                  <a:gd name="T16" fmla="*/ 101 w 108"/>
                  <a:gd name="T17" fmla="*/ 54 h 108"/>
                  <a:gd name="T18" fmla="*/ 54 w 108"/>
                  <a:gd name="T19" fmla="*/ 10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83"/>
                      <a:pt x="24" y="108"/>
                      <a:pt x="54" y="108"/>
                    </a:cubicBezTo>
                    <a:cubicBezTo>
                      <a:pt x="84" y="108"/>
                      <a:pt x="108" y="83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close/>
                    <a:moveTo>
                      <a:pt x="54" y="100"/>
                    </a:moveTo>
                    <a:cubicBezTo>
                      <a:pt x="28" y="100"/>
                      <a:pt x="7" y="79"/>
                      <a:pt x="7" y="54"/>
                    </a:cubicBezTo>
                    <a:cubicBezTo>
                      <a:pt x="7" y="28"/>
                      <a:pt x="28" y="7"/>
                      <a:pt x="54" y="7"/>
                    </a:cubicBezTo>
                    <a:cubicBezTo>
                      <a:pt x="80" y="7"/>
                      <a:pt x="101" y="28"/>
                      <a:pt x="101" y="54"/>
                    </a:cubicBezTo>
                    <a:cubicBezTo>
                      <a:pt x="101" y="79"/>
                      <a:pt x="80" y="100"/>
                      <a:pt x="54" y="100"/>
                    </a:cubicBezTo>
                    <a:close/>
                  </a:path>
                </a:pathLst>
              </a:custGeom>
              <a:solidFill>
                <a:srgbClr val="C61414"/>
              </a:solidFill>
              <a:ln>
                <a:noFill/>
              </a:ln>
              <a:ex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1264"/>
              </a:p>
            </p:txBody>
          </p:sp>
        </p:grpSp>
        <p:sp>
          <p:nvSpPr>
            <p:cNvPr id="96" name="Rectangle 72"/>
            <p:cNvSpPr/>
            <p:nvPr/>
          </p:nvSpPr>
          <p:spPr>
            <a:xfrm>
              <a:off x="2453736" y="4000024"/>
              <a:ext cx="694421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60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identity</a:t>
              </a:r>
              <a:endParaRPr lang="en-US" sz="126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7" name="Rectangle 73"/>
            <p:cNvSpPr/>
            <p:nvPr/>
          </p:nvSpPr>
          <p:spPr>
            <a:xfrm>
              <a:off x="2006223" y="4367218"/>
              <a:ext cx="15894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아이덴티티</a:t>
              </a:r>
              <a:endParaRPr lang="ko-KR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pic>
          <p:nvPicPr>
            <p:cNvPr id="9219" name="Picture 3" descr="C:\Users\admin\Desktop\11.png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2485385" y="2835057"/>
              <a:ext cx="631122" cy="759259"/>
            </a:xfrm>
            <a:prstGeom prst="rect">
              <a:avLst/>
            </a:prstGeom>
            <a:noFill/>
          </p:spPr>
        </p:pic>
      </p:grpSp>
      <p:grpSp>
        <p:nvGrpSpPr>
          <p:cNvPr id="124" name="그룹 123"/>
          <p:cNvGrpSpPr/>
          <p:nvPr/>
        </p:nvGrpSpPr>
        <p:grpSpPr>
          <a:xfrm>
            <a:off x="8105170" y="2500306"/>
            <a:ext cx="2000264" cy="2226720"/>
            <a:chOff x="8024826" y="2500306"/>
            <a:chExt cx="2000264" cy="2226720"/>
          </a:xfrm>
        </p:grpSpPr>
        <p:sp>
          <p:nvSpPr>
            <p:cNvPr id="102" name="Rectangle 72"/>
            <p:cNvSpPr/>
            <p:nvPr/>
          </p:nvSpPr>
          <p:spPr>
            <a:xfrm>
              <a:off x="8504623" y="4000024"/>
              <a:ext cx="1040670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60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accessibility</a:t>
              </a:r>
              <a:endParaRPr lang="en-US" sz="126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103" name="Rectangle 73"/>
            <p:cNvSpPr/>
            <p:nvPr/>
          </p:nvSpPr>
          <p:spPr>
            <a:xfrm>
              <a:off x="8024826" y="4357694"/>
              <a:ext cx="200026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smtClean="0">
                  <a:solidFill>
                    <a:schemeClr val="bg1"/>
                  </a:solidFill>
                  <a:latin typeface="+mj-ea"/>
                  <a:ea typeface="+mj-ea"/>
                </a:rPr>
                <a:t>실용성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+mj-ea"/>
                </a:rPr>
                <a:t> · </a:t>
              </a:r>
              <a:r>
                <a:rPr lang="ko-KR" altLang="en-US" sz="18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접근성</a:t>
              </a:r>
              <a:endParaRPr lang="ko-KR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14" name="그룹 113"/>
            <p:cNvGrpSpPr/>
            <p:nvPr/>
          </p:nvGrpSpPr>
          <p:grpSpPr>
            <a:xfrm>
              <a:off x="8310578" y="2500306"/>
              <a:ext cx="1428760" cy="1428760"/>
              <a:chOff x="2024034" y="2500306"/>
              <a:chExt cx="1428760" cy="1428760"/>
            </a:xfrm>
          </p:grpSpPr>
          <p:sp>
            <p:nvSpPr>
              <p:cNvPr id="115" name="타원 114"/>
              <p:cNvSpPr/>
              <p:nvPr/>
            </p:nvSpPr>
            <p:spPr>
              <a:xfrm>
                <a:off x="2024034" y="2500306"/>
                <a:ext cx="1428760" cy="1428760"/>
              </a:xfrm>
              <a:prstGeom prst="ellipse">
                <a:avLst/>
              </a:prstGeom>
              <a:solidFill>
                <a:srgbClr val="2E3B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2E3B41"/>
                    </a:solidFill>
                  </a:rPr>
                  <a:t>+</a:t>
                </a:r>
                <a:endParaRPr lang="ko-KR" altLang="en-US" dirty="0">
                  <a:solidFill>
                    <a:srgbClr val="2E3B41"/>
                  </a:solidFill>
                </a:endParaRPr>
              </a:p>
            </p:txBody>
          </p:sp>
          <p:sp>
            <p:nvSpPr>
              <p:cNvPr id="116" name="Freeform 5"/>
              <p:cNvSpPr>
                <a:spLocks noEditPoints="1"/>
              </p:cNvSpPr>
              <p:nvPr/>
            </p:nvSpPr>
            <p:spPr bwMode="auto">
              <a:xfrm>
                <a:off x="2107785" y="2584767"/>
                <a:ext cx="1261258" cy="1259838"/>
              </a:xfrm>
              <a:custGeom>
                <a:avLst/>
                <a:gdLst>
                  <a:gd name="T0" fmla="*/ 54 w 108"/>
                  <a:gd name="T1" fmla="*/ 0 h 108"/>
                  <a:gd name="T2" fmla="*/ 0 w 108"/>
                  <a:gd name="T3" fmla="*/ 54 h 108"/>
                  <a:gd name="T4" fmla="*/ 54 w 108"/>
                  <a:gd name="T5" fmla="*/ 108 h 108"/>
                  <a:gd name="T6" fmla="*/ 108 w 108"/>
                  <a:gd name="T7" fmla="*/ 54 h 108"/>
                  <a:gd name="T8" fmla="*/ 54 w 108"/>
                  <a:gd name="T9" fmla="*/ 0 h 108"/>
                  <a:gd name="T10" fmla="*/ 54 w 108"/>
                  <a:gd name="T11" fmla="*/ 100 h 108"/>
                  <a:gd name="T12" fmla="*/ 7 w 108"/>
                  <a:gd name="T13" fmla="*/ 54 h 108"/>
                  <a:gd name="T14" fmla="*/ 54 w 108"/>
                  <a:gd name="T15" fmla="*/ 7 h 108"/>
                  <a:gd name="T16" fmla="*/ 101 w 108"/>
                  <a:gd name="T17" fmla="*/ 54 h 108"/>
                  <a:gd name="T18" fmla="*/ 54 w 108"/>
                  <a:gd name="T19" fmla="*/ 10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83"/>
                      <a:pt x="24" y="108"/>
                      <a:pt x="54" y="108"/>
                    </a:cubicBezTo>
                    <a:cubicBezTo>
                      <a:pt x="84" y="108"/>
                      <a:pt x="108" y="83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close/>
                    <a:moveTo>
                      <a:pt x="54" y="100"/>
                    </a:moveTo>
                    <a:cubicBezTo>
                      <a:pt x="28" y="100"/>
                      <a:pt x="7" y="79"/>
                      <a:pt x="7" y="54"/>
                    </a:cubicBezTo>
                    <a:cubicBezTo>
                      <a:pt x="7" y="28"/>
                      <a:pt x="28" y="7"/>
                      <a:pt x="54" y="7"/>
                    </a:cubicBezTo>
                    <a:cubicBezTo>
                      <a:pt x="80" y="7"/>
                      <a:pt x="101" y="28"/>
                      <a:pt x="101" y="54"/>
                    </a:cubicBezTo>
                    <a:cubicBezTo>
                      <a:pt x="101" y="79"/>
                      <a:pt x="80" y="100"/>
                      <a:pt x="54" y="100"/>
                    </a:cubicBezTo>
                    <a:close/>
                  </a:path>
                </a:pathLst>
              </a:custGeom>
              <a:solidFill>
                <a:srgbClr val="C61414"/>
              </a:solidFill>
              <a:ln>
                <a:noFill/>
              </a:ln>
              <a:ex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1264"/>
              </a:p>
            </p:txBody>
          </p:sp>
        </p:grpSp>
        <p:pic>
          <p:nvPicPr>
            <p:cNvPr id="9220" name="Picture 4" descr="C:\Users\admin\Desktop\computer.png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8670017" y="2927543"/>
              <a:ext cx="709882" cy="574287"/>
            </a:xfrm>
            <a:prstGeom prst="rect">
              <a:avLst/>
            </a:prstGeom>
            <a:noFill/>
          </p:spPr>
        </p:pic>
      </p:grpSp>
      <p:grpSp>
        <p:nvGrpSpPr>
          <p:cNvPr id="122" name="그룹 121"/>
          <p:cNvGrpSpPr/>
          <p:nvPr/>
        </p:nvGrpSpPr>
        <p:grpSpPr>
          <a:xfrm>
            <a:off x="5095868" y="2428868"/>
            <a:ext cx="1589447" cy="2298158"/>
            <a:chOff x="5024430" y="2428868"/>
            <a:chExt cx="1589447" cy="2298158"/>
          </a:xfrm>
        </p:grpSpPr>
        <p:sp>
          <p:nvSpPr>
            <p:cNvPr id="61" name="Rectangle 72"/>
            <p:cNvSpPr/>
            <p:nvPr/>
          </p:nvSpPr>
          <p:spPr>
            <a:xfrm>
              <a:off x="5494385" y="4000024"/>
              <a:ext cx="649537" cy="2862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sz="1260" dirty="0" smtClean="0">
                  <a:solidFill>
                    <a:schemeClr val="bg1"/>
                  </a:solidFill>
                  <a:latin typeface="Open Sans Light" panose="020B0306030504020204" pitchFamily="34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simple</a:t>
              </a:r>
              <a:endParaRPr lang="en-US" sz="1260" dirty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62" name="Rectangle 73"/>
            <p:cNvSpPr/>
            <p:nvPr/>
          </p:nvSpPr>
          <p:spPr>
            <a:xfrm>
              <a:off x="5024430" y="4357694"/>
              <a:ext cx="158944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dirty="0" err="1" smtClean="0">
                  <a:solidFill>
                    <a:schemeClr val="bg1"/>
                  </a:solidFill>
                  <a:latin typeface="+mj-ea"/>
                  <a:ea typeface="+mj-ea"/>
                </a:rPr>
                <a:t>심플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+mj-ea"/>
                  <a:ea typeface="+mj-ea"/>
                </a:rPr>
                <a:t> </a:t>
              </a:r>
              <a:r>
                <a:rPr lang="en-US" altLang="ko-KR" sz="1800" dirty="0" smtClean="0">
                  <a:solidFill>
                    <a:schemeClr val="bg1"/>
                  </a:solidFill>
                  <a:latin typeface="+mj-ea"/>
                  <a:ea typeface="+mj-ea"/>
                </a:rPr>
                <a:t>· </a:t>
              </a:r>
              <a:r>
                <a:rPr lang="ko-KR" altLang="en-US" sz="1800" dirty="0" smtClean="0">
                  <a:solidFill>
                    <a:schemeClr val="bg1"/>
                  </a:solidFill>
                  <a:latin typeface="+mj-ea"/>
                  <a:ea typeface="+mj-ea"/>
                </a:rPr>
                <a:t>세련</a:t>
              </a:r>
              <a:endParaRPr lang="ko-KR" altLang="en-US" sz="1600" dirty="0" smtClean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grpSp>
          <p:nvGrpSpPr>
            <p:cNvPr id="117" name="그룹 116"/>
            <p:cNvGrpSpPr/>
            <p:nvPr/>
          </p:nvGrpSpPr>
          <p:grpSpPr>
            <a:xfrm>
              <a:off x="5104773" y="2428868"/>
              <a:ext cx="1428760" cy="1428760"/>
              <a:chOff x="2024034" y="2500306"/>
              <a:chExt cx="1428760" cy="1428760"/>
            </a:xfrm>
          </p:grpSpPr>
          <p:sp>
            <p:nvSpPr>
              <p:cNvPr id="118" name="타원 117"/>
              <p:cNvSpPr/>
              <p:nvPr/>
            </p:nvSpPr>
            <p:spPr>
              <a:xfrm>
                <a:off x="2024034" y="2500306"/>
                <a:ext cx="1428760" cy="1428760"/>
              </a:xfrm>
              <a:prstGeom prst="ellipse">
                <a:avLst/>
              </a:prstGeom>
              <a:solidFill>
                <a:srgbClr val="2E3B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dirty="0" smtClean="0">
                    <a:solidFill>
                      <a:srgbClr val="2E3B41"/>
                    </a:solidFill>
                  </a:rPr>
                  <a:t>+</a:t>
                </a:r>
                <a:endParaRPr lang="ko-KR" altLang="en-US" dirty="0">
                  <a:solidFill>
                    <a:srgbClr val="2E3B41"/>
                  </a:solidFill>
                </a:endParaRPr>
              </a:p>
            </p:txBody>
          </p:sp>
          <p:sp>
            <p:nvSpPr>
              <p:cNvPr id="119" name="Freeform 5"/>
              <p:cNvSpPr>
                <a:spLocks noEditPoints="1"/>
              </p:cNvSpPr>
              <p:nvPr/>
            </p:nvSpPr>
            <p:spPr bwMode="auto">
              <a:xfrm>
                <a:off x="2107785" y="2584767"/>
                <a:ext cx="1261258" cy="1259838"/>
              </a:xfrm>
              <a:custGeom>
                <a:avLst/>
                <a:gdLst>
                  <a:gd name="T0" fmla="*/ 54 w 108"/>
                  <a:gd name="T1" fmla="*/ 0 h 108"/>
                  <a:gd name="T2" fmla="*/ 0 w 108"/>
                  <a:gd name="T3" fmla="*/ 54 h 108"/>
                  <a:gd name="T4" fmla="*/ 54 w 108"/>
                  <a:gd name="T5" fmla="*/ 108 h 108"/>
                  <a:gd name="T6" fmla="*/ 108 w 108"/>
                  <a:gd name="T7" fmla="*/ 54 h 108"/>
                  <a:gd name="T8" fmla="*/ 54 w 108"/>
                  <a:gd name="T9" fmla="*/ 0 h 108"/>
                  <a:gd name="T10" fmla="*/ 54 w 108"/>
                  <a:gd name="T11" fmla="*/ 100 h 108"/>
                  <a:gd name="T12" fmla="*/ 7 w 108"/>
                  <a:gd name="T13" fmla="*/ 54 h 108"/>
                  <a:gd name="T14" fmla="*/ 54 w 108"/>
                  <a:gd name="T15" fmla="*/ 7 h 108"/>
                  <a:gd name="T16" fmla="*/ 101 w 108"/>
                  <a:gd name="T17" fmla="*/ 54 h 108"/>
                  <a:gd name="T18" fmla="*/ 54 w 108"/>
                  <a:gd name="T19" fmla="*/ 10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8" h="108">
                    <a:moveTo>
                      <a:pt x="54" y="0"/>
                    </a:moveTo>
                    <a:cubicBezTo>
                      <a:pt x="24" y="0"/>
                      <a:pt x="0" y="24"/>
                      <a:pt x="0" y="54"/>
                    </a:cubicBezTo>
                    <a:cubicBezTo>
                      <a:pt x="0" y="83"/>
                      <a:pt x="24" y="108"/>
                      <a:pt x="54" y="108"/>
                    </a:cubicBezTo>
                    <a:cubicBezTo>
                      <a:pt x="84" y="108"/>
                      <a:pt x="108" y="83"/>
                      <a:pt x="108" y="54"/>
                    </a:cubicBezTo>
                    <a:cubicBezTo>
                      <a:pt x="108" y="24"/>
                      <a:pt x="84" y="0"/>
                      <a:pt x="54" y="0"/>
                    </a:cubicBezTo>
                    <a:close/>
                    <a:moveTo>
                      <a:pt x="54" y="100"/>
                    </a:moveTo>
                    <a:cubicBezTo>
                      <a:pt x="28" y="100"/>
                      <a:pt x="7" y="79"/>
                      <a:pt x="7" y="54"/>
                    </a:cubicBezTo>
                    <a:cubicBezTo>
                      <a:pt x="7" y="28"/>
                      <a:pt x="28" y="7"/>
                      <a:pt x="54" y="7"/>
                    </a:cubicBezTo>
                    <a:cubicBezTo>
                      <a:pt x="80" y="7"/>
                      <a:pt x="101" y="28"/>
                      <a:pt x="101" y="54"/>
                    </a:cubicBezTo>
                    <a:cubicBezTo>
                      <a:pt x="101" y="79"/>
                      <a:pt x="80" y="100"/>
                      <a:pt x="54" y="100"/>
                    </a:cubicBezTo>
                    <a:close/>
                  </a:path>
                </a:pathLst>
              </a:custGeom>
              <a:solidFill>
                <a:srgbClr val="C61414"/>
              </a:solidFill>
              <a:ln>
                <a:noFill/>
              </a:ln>
              <a:extLst/>
            </p:spPr>
            <p:txBody>
              <a:bodyPr vert="horz" wrap="square" lIns="82296" tIns="41148" rIns="82296" bIns="41148" numCol="1" anchor="t" anchorCtr="0" compatLnSpc="1">
                <a:prstTxWarp prst="textNoShape">
                  <a:avLst/>
                </a:prstTxWarp>
              </a:bodyPr>
              <a:lstStyle/>
              <a:p>
                <a:endParaRPr lang="bg-BG" sz="1264"/>
              </a:p>
            </p:txBody>
          </p:sp>
        </p:grpSp>
        <p:pic>
          <p:nvPicPr>
            <p:cNvPr id="9221" name="Picture 5" descr="C:\Users\admin\Desktop\dsfd.png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5604840" y="2914792"/>
              <a:ext cx="428627" cy="47932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309654" y="1285860"/>
            <a:ext cx="7724775" cy="301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9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디자인컨셉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</a:t>
            </a:r>
            <a:endParaRPr lang="en-US" sz="1600" b="1" dirty="0">
              <a:solidFill>
                <a:srgbClr val="2E3B4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42" name="Shape 294"/>
          <p:cNvSpPr/>
          <p:nvPr/>
        </p:nvSpPr>
        <p:spPr>
          <a:xfrm>
            <a:off x="542304" y="714356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</a:rPr>
              <a:t>롯데시네마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</a:rPr>
              <a:t> 색상</a:t>
            </a:r>
            <a:endParaRPr lang="en-US" altLang="ko-KR" sz="1200" b="1" dirty="0" smtClean="0">
              <a:solidFill>
                <a:srgbClr val="C61414"/>
              </a:solidFill>
              <a:latin typeface="+mj-ea"/>
              <a:ea typeface="+mj-ea"/>
            </a:endParaRPr>
          </a:p>
          <a:p>
            <a:pPr lvl="0">
              <a:buSzPct val="25000"/>
            </a:pPr>
            <a:endParaRPr lang="en-US" sz="1200" b="1" dirty="0">
              <a:solidFill>
                <a:srgbClr val="C61414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45" name="그룹 44"/>
          <p:cNvGrpSpPr/>
          <p:nvPr/>
        </p:nvGrpSpPr>
        <p:grpSpPr>
          <a:xfrm>
            <a:off x="654827" y="5000636"/>
            <a:ext cx="10882346" cy="1466788"/>
            <a:chOff x="714380" y="5000636"/>
            <a:chExt cx="10882346" cy="1466788"/>
          </a:xfrm>
        </p:grpSpPr>
        <p:pic>
          <p:nvPicPr>
            <p:cNvPr id="2050" name="Picture 2" descr="C:\Users\admin\Desktop\레드 명도대비.PNG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714380" y="5003488"/>
              <a:ext cx="3400578" cy="1461085"/>
            </a:xfrm>
            <a:prstGeom prst="rect">
              <a:avLst/>
            </a:prstGeom>
            <a:noFill/>
          </p:spPr>
        </p:pic>
        <p:pic>
          <p:nvPicPr>
            <p:cNvPr id="2054" name="Picture 6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4453971" y="5019650"/>
              <a:ext cx="3374718" cy="14287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2055" name="Picture 7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8167702" y="5000636"/>
              <a:ext cx="3429024" cy="14667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cxnSp>
        <p:nvCxnSpPr>
          <p:cNvPr id="49" name="직선 화살표 연결선 48"/>
          <p:cNvCxnSpPr/>
          <p:nvPr/>
        </p:nvCxnSpPr>
        <p:spPr>
          <a:xfrm rot="5400000">
            <a:off x="5595934" y="4357694"/>
            <a:ext cx="714380" cy="1588"/>
          </a:xfrm>
          <a:prstGeom prst="straightConnector1">
            <a:avLst/>
          </a:prstGeom>
          <a:ln>
            <a:solidFill>
              <a:srgbClr val="2E3B4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7248128" y="1700808"/>
            <a:ext cx="2088232" cy="26576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89036" y="2178668"/>
            <a:ext cx="1038225" cy="16668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admin\Desktop\0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24740" y="1481138"/>
            <a:ext cx="2800350" cy="3895725"/>
          </a:xfrm>
          <a:prstGeom prst="rect">
            <a:avLst/>
          </a:prstGeom>
          <a:noFill/>
        </p:spPr>
      </p:pic>
      <p:pic>
        <p:nvPicPr>
          <p:cNvPr id="3075" name="Picture 3" descr="C:\Users\admin\Desktop\Source_Han_Sans_Thumbnail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938328" y="1964541"/>
            <a:ext cx="3905224" cy="2928918"/>
          </a:xfrm>
          <a:prstGeom prst="rect">
            <a:avLst/>
          </a:prstGeom>
          <a:noFill/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sp>
        <p:nvSpPr>
          <p:cNvPr id="27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디자인컨셉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</a:t>
            </a:r>
            <a:endParaRPr lang="en-US" sz="1600" b="1" dirty="0">
              <a:solidFill>
                <a:srgbClr val="2E3B4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29" name="Shape 294"/>
          <p:cNvSpPr/>
          <p:nvPr/>
        </p:nvSpPr>
        <p:spPr>
          <a:xfrm>
            <a:off x="542304" y="714356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</a:rPr>
              <a:t>롯데시네마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</a:rPr>
              <a:t> 폰트선정</a:t>
            </a:r>
            <a:endParaRPr lang="en-US" altLang="ko-KR" sz="1200" b="1" dirty="0" smtClean="0">
              <a:solidFill>
                <a:srgbClr val="C61414"/>
              </a:solidFill>
              <a:latin typeface="+mj-ea"/>
              <a:ea typeface="+mj-ea"/>
            </a:endParaRPr>
          </a:p>
          <a:p>
            <a:pPr lvl="0">
              <a:buSzPct val="25000"/>
            </a:pPr>
            <a:endParaRPr lang="en-US" sz="1200" b="1" dirty="0">
              <a:solidFill>
                <a:srgbClr val="C61414"/>
              </a:solidFill>
              <a:latin typeface="+mj-ea"/>
              <a:ea typeface="+mj-ea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2E3B41"/>
                </a:solidFill>
                <a:latin typeface="+mj-ea"/>
                <a:ea typeface="+mj-ea"/>
              </a:rPr>
              <a:t> 벤치 </a:t>
            </a:r>
            <a:r>
              <a:rPr lang="ko-KR" altLang="en-US" sz="1600" b="1" dirty="0" err="1" smtClean="0">
                <a:solidFill>
                  <a:srgbClr val="2E3B41"/>
                </a:solidFill>
                <a:latin typeface="+mj-ea"/>
                <a:ea typeface="+mj-ea"/>
              </a:rPr>
              <a:t>마킹</a:t>
            </a:r>
            <a:endParaRPr lang="en-US" sz="1600" b="1" dirty="0">
              <a:solidFill>
                <a:srgbClr val="2E3B41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9654" y="1714488"/>
            <a:ext cx="4434370" cy="4249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sp>
        <p:nvSpPr>
          <p:cNvPr id="32" name="Shape 294"/>
          <p:cNvSpPr/>
          <p:nvPr/>
        </p:nvSpPr>
        <p:spPr>
          <a:xfrm>
            <a:off x="542304" y="714356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지오지아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    </a:t>
            </a: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참이슬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    </a:t>
            </a: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프린텍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    </a:t>
            </a:r>
            <a:r>
              <a:rPr lang="ko-KR" altLang="en-US" sz="1200" b="1" dirty="0" err="1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아모레퍼시픽</a:t>
            </a:r>
            <a:r>
              <a:rPr lang="ko-KR" altLang="en-US" sz="1200" b="1" dirty="0" smtClean="0">
                <a:solidFill>
                  <a:srgbClr val="C61414"/>
                </a:solidFill>
                <a:latin typeface="+mj-ea"/>
                <a:ea typeface="+mj-ea"/>
                <a:cs typeface="Arial"/>
                <a:sym typeface="Arial"/>
              </a:rPr>
              <a:t>  </a:t>
            </a:r>
            <a:endParaRPr lang="en-US" sz="1200" b="1" dirty="0">
              <a:solidFill>
                <a:srgbClr val="C61414"/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881686" y="1928802"/>
            <a:ext cx="5054600" cy="422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712" y="1714488"/>
            <a:ext cx="5213532" cy="42148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810248" y="1928802"/>
            <a:ext cx="6021254" cy="40403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 rot="5400000">
            <a:off x="4603244" y="3492664"/>
            <a:ext cx="288531" cy="160539"/>
          </a:xfrm>
          <a:prstGeom prst="triangle">
            <a:avLst>
              <a:gd name="adj" fmla="val 50000"/>
            </a:avLst>
          </a:prstGeom>
          <a:solidFill>
            <a:srgbClr val="2E3B4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3F3F3F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3F3F3F"/>
                </a:solidFill>
                <a:latin typeface="+mj-ea"/>
                <a:ea typeface="+mj-ea"/>
              </a:rPr>
              <a:t> </a:t>
            </a:r>
            <a:r>
              <a:rPr lang="ko-KR" altLang="en-US" sz="1600" b="1" dirty="0" err="1" smtClean="0">
                <a:solidFill>
                  <a:srgbClr val="3F3F3F"/>
                </a:solidFill>
                <a:latin typeface="+mj-ea"/>
                <a:ea typeface="+mj-ea"/>
              </a:rPr>
              <a:t>리뉴얼</a:t>
            </a:r>
            <a:r>
              <a:rPr lang="ko-KR" altLang="en-US" sz="1600" b="1" dirty="0" smtClean="0">
                <a:solidFill>
                  <a:srgbClr val="3F3F3F"/>
                </a:solidFill>
                <a:latin typeface="+mj-ea"/>
                <a:ea typeface="+mj-ea"/>
              </a:rPr>
              <a:t> 스케치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026" y="1571612"/>
            <a:ext cx="3577667" cy="434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6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8024826" y="1428736"/>
            <a:ext cx="3589287" cy="47438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7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078482" y="1358354"/>
            <a:ext cx="2700627" cy="4813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/>
          <p:nvPr/>
        </p:nvSpPr>
        <p:spPr>
          <a:xfrm rot="5400000">
            <a:off x="4603244" y="3492664"/>
            <a:ext cx="288531" cy="160539"/>
          </a:xfrm>
          <a:prstGeom prst="triangle">
            <a:avLst>
              <a:gd name="adj" fmla="val 50000"/>
            </a:avLst>
          </a:prstGeom>
          <a:solidFill>
            <a:srgbClr val="2E3B41"/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Shape 294"/>
          <p:cNvSpPr/>
          <p:nvPr/>
        </p:nvSpPr>
        <p:spPr>
          <a:xfrm>
            <a:off x="542304" y="346400"/>
            <a:ext cx="3493263" cy="64633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1600" b="1" dirty="0" err="1" smtClean="0">
                <a:solidFill>
                  <a:srgbClr val="3F3F3F"/>
                </a:solidFill>
                <a:latin typeface="+mj-ea"/>
                <a:ea typeface="+mj-ea"/>
              </a:rPr>
              <a:t>롯데시네마</a:t>
            </a:r>
            <a:r>
              <a:rPr lang="ko-KR" altLang="en-US" sz="1600" b="1" dirty="0" smtClean="0">
                <a:solidFill>
                  <a:srgbClr val="3F3F3F"/>
                </a:solidFill>
                <a:latin typeface="+mj-ea"/>
                <a:ea typeface="+mj-ea"/>
              </a:rPr>
              <a:t> 스케치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32" y="357166"/>
            <a:ext cx="1172327" cy="94888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81026" y="1571612"/>
            <a:ext cx="3577667" cy="4348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39230" y="1652902"/>
            <a:ext cx="3812357" cy="41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128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9282634" y="1643050"/>
            <a:ext cx="2171216" cy="4143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103</Words>
  <Application>Microsoft Office PowerPoint</Application>
  <PresentationFormat>사용자 지정</PresentationFormat>
  <Paragraphs>47</Paragraphs>
  <Slides>11</Slides>
  <Notes>10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굴림</vt:lpstr>
      <vt:lpstr>Arial</vt:lpstr>
      <vt:lpstr>고딕</vt:lpstr>
      <vt:lpstr>나눔바른고딕OTF Light</vt:lpstr>
      <vt:lpstr>맑은 고딕</vt:lpstr>
      <vt:lpstr>Open Sans Light</vt:lpstr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admin</dc:creator>
  <cp:lastModifiedBy>Windows 사용자</cp:lastModifiedBy>
  <cp:revision>34</cp:revision>
  <dcterms:modified xsi:type="dcterms:W3CDTF">2016-03-14T00:31:15Z</dcterms:modified>
</cp:coreProperties>
</file>